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hemistry.stackexchange.com/questions/59665/water-hydrogen-bond/59958" TargetMode="External"/><Relationship Id="rId3" Type="http://schemas.openxmlformats.org/officeDocument/2006/relationships/hyperlink" Target="https://sciencestruck.com/intermolecular-forces-with-examples" TargetMode="External"/><Relationship Id="rId7" Type="http://schemas.openxmlformats.org/officeDocument/2006/relationships/hyperlink" Target="https://www.pinterest.com/pin/830773462482297448/" TargetMode="External"/><Relationship Id="rId2" Type="http://schemas.openxmlformats.org/officeDocument/2006/relationships/hyperlink" Target="https://en.wikipedia.org/wiki/File:Water-3D-balls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urses.vcu.edu/PHY-rhg/astron/html/mod/018/index3.html" TargetMode="External"/><Relationship Id="rId5" Type="http://schemas.openxmlformats.org/officeDocument/2006/relationships/hyperlink" Target="http://mbocchini.blogspot.com/2011/02/intermolecular-forces.html" TargetMode="External"/><Relationship Id="rId4" Type="http://schemas.openxmlformats.org/officeDocument/2006/relationships/hyperlink" Target="https://www.quora.com/What-is-an-intramolecular-bon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08kGgrqaZX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3442257" cy="4402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7945" y="126741"/>
            <a:ext cx="8689976" cy="2509213"/>
          </a:xfrm>
        </p:spPr>
        <p:txBody>
          <a:bodyPr/>
          <a:lstStyle/>
          <a:p>
            <a:r>
              <a:rPr lang="en-US" dirty="0" smtClean="0"/>
              <a:t>Intermolecular forces (IMF)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3723" y="2729089"/>
            <a:ext cx="8689976" cy="1371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Ryan </a:t>
            </a:r>
            <a:r>
              <a:rPr lang="en-US" dirty="0" err="1" smtClean="0"/>
              <a:t>kiddey</a:t>
            </a:r>
            <a:endParaRPr lang="en-US" dirty="0" smtClean="0"/>
          </a:p>
          <a:p>
            <a:r>
              <a:rPr lang="en-US" dirty="0" smtClean="0"/>
              <a:t>University of </a:t>
            </a:r>
            <a:r>
              <a:rPr lang="en-US" dirty="0" err="1" smtClean="0"/>
              <a:t>akron</a:t>
            </a:r>
            <a:r>
              <a:rPr lang="en-US" dirty="0" smtClean="0"/>
              <a:t> ret program </a:t>
            </a:r>
            <a:r>
              <a:rPr lang="en-US" dirty="0" smtClean="0"/>
              <a:t>2018</a:t>
            </a:r>
          </a:p>
          <a:p>
            <a:r>
              <a:rPr lang="en-US" dirty="0" smtClean="0"/>
              <a:t>Lesson: That’s slick! Using polymers to clean oil spills</a:t>
            </a:r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91822" y="993422"/>
            <a:ext cx="5576713" cy="1467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097867" y="5418667"/>
            <a:ext cx="1038577" cy="81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05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Each IMF: </a:t>
            </a:r>
            <a:r>
              <a:rPr lang="en-US" b="1" dirty="0" smtClean="0"/>
              <a:t>Hydrogen Bonding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Draw a few pictures of substances hydrogen bonding:</a:t>
            </a:r>
            <a:endParaRPr lang="en-US" dirty="0"/>
          </a:p>
        </p:txBody>
      </p:sp>
      <p:pic>
        <p:nvPicPr>
          <p:cNvPr id="2050" name="Picture 2" descr="Image result for hydrogen b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367092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2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Each IMF: </a:t>
            </a:r>
            <a:r>
              <a:rPr lang="en-US" b="1" dirty="0" smtClean="0"/>
              <a:t>Ion-Dipole Force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757492"/>
            <a:ext cx="10363826" cy="4490908"/>
          </a:xfrm>
        </p:spPr>
        <p:txBody>
          <a:bodyPr/>
          <a:lstStyle/>
          <a:p>
            <a:r>
              <a:rPr lang="en-US" dirty="0" smtClean="0"/>
              <a:t>The Ion-dipole force is the strongest </a:t>
            </a:r>
            <a:r>
              <a:rPr lang="en-US" dirty="0" err="1" smtClean="0"/>
              <a:t>imf</a:t>
            </a:r>
            <a:endParaRPr lang="en-US" dirty="0" smtClean="0"/>
          </a:p>
          <a:p>
            <a:r>
              <a:rPr lang="en-US" dirty="0" smtClean="0"/>
              <a:t>Occurs when a polar molecule (molecule with a dipole) comes in contact with an ion.</a:t>
            </a:r>
          </a:p>
          <a:p>
            <a:r>
              <a:rPr lang="en-US" dirty="0" smtClean="0"/>
              <a:t>This is why some ionic compounds will dissolve in water.  </a:t>
            </a:r>
          </a:p>
          <a:p>
            <a:r>
              <a:rPr lang="en-US" dirty="0" smtClean="0"/>
              <a:t>Draw a picture below:</a:t>
            </a:r>
          </a:p>
        </p:txBody>
      </p:sp>
      <p:pic>
        <p:nvPicPr>
          <p:cNvPr id="3078" name="Picture 6" descr="Image result for ion dip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067" y="2765778"/>
            <a:ext cx="3689703" cy="268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2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915535"/>
            <a:ext cx="10363826" cy="4609443"/>
          </a:xfrm>
        </p:spPr>
        <p:txBody>
          <a:bodyPr/>
          <a:lstStyle/>
          <a:p>
            <a:r>
              <a:rPr lang="en-US" dirty="0" err="1" smtClean="0"/>
              <a:t>Tro</a:t>
            </a:r>
            <a:r>
              <a:rPr lang="en-US" dirty="0" smtClean="0"/>
              <a:t>, “Chemistry</a:t>
            </a:r>
            <a:r>
              <a:rPr lang="en-US" dirty="0"/>
              <a:t>: A Molecular </a:t>
            </a:r>
            <a:r>
              <a:rPr lang="en-US" dirty="0" smtClean="0"/>
              <a:t>Approach”, 3e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en.wikipedia.org/wiki/File:Water-3D-balls.png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sciencestruck.com/intermolecular-forces-with-examples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www.quora.com/What-is-an-intramolecular-bond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mbocchini.blogspot.com/2011/02/intermolecular-forces.html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courses.vcu.edu/PHY-rhg/astron/html/mod/018/index3.html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https://www.pinterest.com/pin/830773462482297448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chemistry.stackexchange.com/questions/59665/water-hydrogen-bond/59958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367" y="377698"/>
            <a:ext cx="5004388" cy="339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tra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180"/>
            <a:ext cx="1772356" cy="130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Intra</a:t>
            </a:r>
            <a:r>
              <a:rPr lang="en-US" dirty="0" smtClean="0"/>
              <a:t>molecular </a:t>
            </a:r>
            <a:r>
              <a:rPr lang="en-US" u="sng" dirty="0" smtClean="0"/>
              <a:t>bond</a:t>
            </a:r>
            <a:r>
              <a:rPr lang="en-US" dirty="0" smtClean="0"/>
              <a:t> vs </a:t>
            </a:r>
            <a:br>
              <a:rPr lang="en-US" dirty="0" smtClean="0"/>
            </a:br>
            <a:r>
              <a:rPr lang="en-US" b="1" dirty="0" smtClean="0"/>
              <a:t>inter</a:t>
            </a:r>
            <a:r>
              <a:rPr lang="en-US" dirty="0" smtClean="0"/>
              <a:t>molecular </a:t>
            </a:r>
            <a:r>
              <a:rPr lang="en-US" u="sng" dirty="0" smtClean="0"/>
              <a:t>force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Intra</a:t>
            </a:r>
            <a:r>
              <a:rPr lang="en-US" dirty="0" smtClean="0"/>
              <a:t>molecular bonds are chemical bonds.</a:t>
            </a:r>
          </a:p>
          <a:p>
            <a:pPr lvl="1"/>
            <a:r>
              <a:rPr lang="en-US" dirty="0" smtClean="0"/>
              <a:t>Covalent</a:t>
            </a:r>
          </a:p>
          <a:p>
            <a:pPr lvl="1"/>
            <a:r>
              <a:rPr lang="en-US" dirty="0" smtClean="0"/>
              <a:t>Ionic</a:t>
            </a:r>
          </a:p>
          <a:p>
            <a:pPr lvl="1"/>
            <a:r>
              <a:rPr lang="en-US" dirty="0" smtClean="0"/>
              <a:t>Metallic</a:t>
            </a:r>
          </a:p>
          <a:p>
            <a:r>
              <a:rPr lang="en-US" dirty="0" smtClean="0"/>
              <a:t>Think of </a:t>
            </a:r>
            <a:r>
              <a:rPr lang="en-US" b="1" dirty="0" smtClean="0"/>
              <a:t>intra</a:t>
            </a:r>
            <a:r>
              <a:rPr lang="en-US" dirty="0" smtClean="0"/>
              <a:t>net.  Most businesses have an internal network that ‘bonds’ all of the computers in the building together.  Outside computers cannot interact with the network of computers in the building.</a:t>
            </a:r>
          </a:p>
          <a:p>
            <a:pPr lvl="1"/>
            <a:r>
              <a:rPr lang="en-US" dirty="0" smtClean="0"/>
              <a:t>Something would need to ‘connect’ the computers inside with the computers outside.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Intra</a:t>
            </a:r>
            <a:r>
              <a:rPr lang="en-US" dirty="0">
                <a:solidFill>
                  <a:prstClr val="black"/>
                </a:solidFill>
              </a:rPr>
              <a:t>molecular </a:t>
            </a:r>
            <a:r>
              <a:rPr lang="en-US" u="sng" dirty="0">
                <a:solidFill>
                  <a:prstClr val="black"/>
                </a:solidFill>
              </a:rPr>
              <a:t>bond</a:t>
            </a:r>
            <a:r>
              <a:rPr lang="en-US" dirty="0">
                <a:solidFill>
                  <a:prstClr val="black"/>
                </a:solidFill>
              </a:rPr>
              <a:t> vs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inter</a:t>
            </a:r>
            <a:r>
              <a:rPr lang="en-US" dirty="0">
                <a:solidFill>
                  <a:prstClr val="black"/>
                </a:solidFill>
              </a:rPr>
              <a:t>molecular </a:t>
            </a:r>
            <a:r>
              <a:rPr lang="en-US" u="sng" dirty="0">
                <a:solidFill>
                  <a:prstClr val="black"/>
                </a:solidFill>
              </a:rPr>
              <a:t>force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98133"/>
            <a:ext cx="10363826" cy="4859867"/>
          </a:xfrm>
        </p:spPr>
        <p:txBody>
          <a:bodyPr>
            <a:normAutofit/>
          </a:bodyPr>
          <a:lstStyle/>
          <a:p>
            <a:r>
              <a:rPr lang="en-US" b="1" dirty="0" smtClean="0"/>
              <a:t>Inter</a:t>
            </a:r>
            <a:r>
              <a:rPr lang="en-US" dirty="0" smtClean="0"/>
              <a:t>molecular force is an interaction between two molecules due to polarity </a:t>
            </a:r>
          </a:p>
          <a:p>
            <a:r>
              <a:rPr lang="en-US" dirty="0" smtClean="0"/>
              <a:t>positive pole of one molecule interacting with the negative pole of another.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is like the </a:t>
            </a:r>
            <a:r>
              <a:rPr lang="en-US" b="1" dirty="0" smtClean="0"/>
              <a:t>inter</a:t>
            </a:r>
            <a:r>
              <a:rPr lang="en-US" dirty="0" smtClean="0"/>
              <a:t>net.  The internet is the ‘force’ that will connect the computers on an intranet</a:t>
            </a:r>
            <a:r>
              <a:rPr lang="en-US" dirty="0"/>
              <a:t> </a:t>
            </a:r>
            <a:r>
              <a:rPr lang="en-US" dirty="0" smtClean="0"/>
              <a:t>network to the outside world.  </a:t>
            </a:r>
          </a:p>
          <a:p>
            <a:pPr lvl="1"/>
            <a:r>
              <a:rPr lang="en-US" dirty="0" smtClean="0"/>
              <a:t>Just because you can visit the FBI’s website via the </a:t>
            </a:r>
            <a:r>
              <a:rPr lang="en-US" b="1" dirty="0" smtClean="0"/>
              <a:t>inter</a:t>
            </a:r>
            <a:r>
              <a:rPr lang="en-US" dirty="0" smtClean="0"/>
              <a:t>net, it doesn’t mean you can get into their network (</a:t>
            </a:r>
            <a:r>
              <a:rPr lang="en-US" b="1" dirty="0" smtClean="0"/>
              <a:t>intra</a:t>
            </a:r>
            <a:r>
              <a:rPr lang="en-US" dirty="0" smtClean="0"/>
              <a:t>net).</a:t>
            </a:r>
            <a:endParaRPr lang="en-US" dirty="0"/>
          </a:p>
        </p:txBody>
      </p:sp>
      <p:pic>
        <p:nvPicPr>
          <p:cNvPr id="2052" name="Picture 4" descr="Image result for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3" y="3032300"/>
            <a:ext cx="3609974" cy="177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water mole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57" y="2908296"/>
            <a:ext cx="2156179" cy="189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dipole for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36" y="3103596"/>
            <a:ext cx="4212297" cy="16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kinds of intermolecular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Intermolecular </a:t>
            </a:r>
            <a:r>
              <a:rPr lang="en-US" b="1" dirty="0" smtClean="0"/>
              <a:t>forces</a:t>
            </a:r>
            <a:r>
              <a:rPr lang="en-US" dirty="0" smtClean="0"/>
              <a:t> In the order of weakest to strongest: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dispersion force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Dipole-dipole force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Hydrogen bond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Ion-dipole force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168" y="4641054"/>
            <a:ext cx="2219325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744" y="5462580"/>
            <a:ext cx="2428875" cy="1390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80" y="4879797"/>
            <a:ext cx="2886075" cy="809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106" y="4151135"/>
            <a:ext cx="1962150" cy="1133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1591" y="4602954"/>
            <a:ext cx="16764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00829"/>
            <a:ext cx="10364451" cy="4877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Intermolecular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3200" y="1016000"/>
            <a:ext cx="4762146" cy="5842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Professor </a:t>
            </a:r>
            <a:r>
              <a:rPr lang="en-US" dirty="0" err="1" smtClean="0">
                <a:hlinkClick r:id="rId2"/>
              </a:rPr>
              <a:t>dave</a:t>
            </a:r>
            <a:endParaRPr lang="en-US" dirty="0" smtClean="0"/>
          </a:p>
          <a:p>
            <a:r>
              <a:rPr lang="en-US" dirty="0" smtClean="0"/>
              <a:t>Without intermolecular forces there would be no solid or liquid state to matter.</a:t>
            </a:r>
          </a:p>
          <a:p>
            <a:r>
              <a:rPr lang="en-US" dirty="0" smtClean="0"/>
              <a:t>The stronger the </a:t>
            </a:r>
            <a:r>
              <a:rPr lang="en-US" dirty="0" err="1" smtClean="0"/>
              <a:t>imf</a:t>
            </a:r>
            <a:r>
              <a:rPr lang="en-US" dirty="0" smtClean="0"/>
              <a:t> the higher the boiling point… WHY?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weaker the </a:t>
            </a:r>
            <a:r>
              <a:rPr lang="en-US" dirty="0" err="1" smtClean="0"/>
              <a:t>Imf</a:t>
            </a:r>
            <a:r>
              <a:rPr lang="en-US" dirty="0" smtClean="0"/>
              <a:t> the lower the boiling point… why?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959" y="688623"/>
            <a:ext cx="6886041" cy="519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dipole?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1"/>
            <a:ext cx="10363826" cy="3999841"/>
          </a:xfrm>
        </p:spPr>
        <p:txBody>
          <a:bodyPr/>
          <a:lstStyle/>
          <a:p>
            <a:r>
              <a:rPr lang="en-US" dirty="0" smtClean="0"/>
              <a:t>Before we define each type of intermolecular force let’s define </a:t>
            </a:r>
            <a:r>
              <a:rPr lang="en-US" b="1" dirty="0" smtClean="0"/>
              <a:t>dipole.</a:t>
            </a:r>
          </a:p>
          <a:p>
            <a:pPr lvl="1"/>
            <a:r>
              <a:rPr lang="en-US" b="1" dirty="0" smtClean="0"/>
              <a:t>Dipole – </a:t>
            </a:r>
            <a:r>
              <a:rPr lang="en-US" dirty="0" smtClean="0"/>
              <a:t>a molecule that has an uneven distribution of electrons across the molecule.  A dipole occurs in a polar molecule.</a:t>
            </a:r>
          </a:p>
          <a:p>
            <a:pPr lvl="2"/>
            <a:r>
              <a:rPr lang="en-US" dirty="0" smtClean="0"/>
              <a:t>in other words – one side of the molecule has more electrons than the other side.</a:t>
            </a:r>
          </a:p>
          <a:p>
            <a:r>
              <a:rPr lang="en-US" b="1" dirty="0" smtClean="0"/>
              <a:t>Draw an example of a molecule with a dipole below: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0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each IMF: </a:t>
            </a:r>
            <a:r>
              <a:rPr lang="en-US" b="1" dirty="0" smtClean="0"/>
              <a:t>Dispersion Force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926825"/>
            <a:ext cx="10194493" cy="4349797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dispersion force </a:t>
            </a:r>
            <a:r>
              <a:rPr lang="en-US" dirty="0" smtClean="0"/>
              <a:t>is also called</a:t>
            </a:r>
          </a:p>
          <a:p>
            <a:pPr lvl="1"/>
            <a:r>
              <a:rPr lang="en-US" dirty="0" smtClean="0"/>
              <a:t>“London Dispersion force” or “Van Der Waals Force”</a:t>
            </a:r>
          </a:p>
          <a:p>
            <a:pPr lvl="1"/>
            <a:r>
              <a:rPr lang="en-US" dirty="0" smtClean="0"/>
              <a:t>The dispersion force is the </a:t>
            </a:r>
            <a:r>
              <a:rPr lang="en-US" u="sng" dirty="0" smtClean="0"/>
              <a:t>weakest</a:t>
            </a:r>
            <a:r>
              <a:rPr lang="en-US" dirty="0" smtClean="0"/>
              <a:t> of all IMFs and the force is easily broken.</a:t>
            </a:r>
          </a:p>
          <a:p>
            <a:pPr lvl="2"/>
            <a:r>
              <a:rPr lang="en-US" dirty="0" smtClean="0"/>
              <a:t>However, the dispersion force can become very strong in a long molecule, even if the molecule is nonpolar.</a:t>
            </a:r>
          </a:p>
          <a:p>
            <a:pPr lvl="1"/>
            <a:r>
              <a:rPr lang="en-US" u="sng" dirty="0" smtClean="0"/>
              <a:t>Every</a:t>
            </a:r>
            <a:r>
              <a:rPr lang="en-US" dirty="0" smtClean="0"/>
              <a:t> monoatomic atom (helium, neon, argon, etc.) and </a:t>
            </a:r>
            <a:r>
              <a:rPr lang="en-US" u="sng" dirty="0" smtClean="0"/>
              <a:t>every</a:t>
            </a:r>
            <a:r>
              <a:rPr lang="en-US" dirty="0" smtClean="0"/>
              <a:t> molecule experience the dispersion force.</a:t>
            </a:r>
          </a:p>
          <a:p>
            <a:pPr lvl="1"/>
            <a:r>
              <a:rPr lang="en-US" dirty="0" smtClean="0"/>
              <a:t>The dispersion force is </a:t>
            </a:r>
            <a:r>
              <a:rPr lang="en-US" u="sng" dirty="0" smtClean="0"/>
              <a:t>caused</a:t>
            </a:r>
            <a:r>
              <a:rPr lang="en-US" dirty="0" smtClean="0"/>
              <a:t> by a </a:t>
            </a:r>
            <a:r>
              <a:rPr lang="en-US" b="1" dirty="0" smtClean="0"/>
              <a:t>momentary dipole </a:t>
            </a:r>
            <a:r>
              <a:rPr lang="en-US" dirty="0" smtClean="0"/>
              <a:t>in the atom</a:t>
            </a:r>
          </a:p>
          <a:p>
            <a:pPr lvl="1"/>
            <a:r>
              <a:rPr lang="en-US" dirty="0" smtClean="0"/>
              <a:t>Draw a picture of helium below:</a:t>
            </a:r>
            <a:endParaRPr lang="en-US" dirty="0"/>
          </a:p>
        </p:txBody>
      </p:sp>
      <p:pic>
        <p:nvPicPr>
          <p:cNvPr id="1026" name="Picture 2" descr="Image result for solid hel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067" y="4919012"/>
            <a:ext cx="4334933" cy="193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3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each IMF: </a:t>
            </a:r>
            <a:r>
              <a:rPr lang="en-US" b="1" dirty="0" smtClean="0"/>
              <a:t>Dipole-Dipole force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Dipole-dipole force is an interaction between to polar molecules</a:t>
            </a:r>
          </a:p>
          <a:p>
            <a:pPr lvl="1"/>
            <a:r>
              <a:rPr lang="en-US" dirty="0" smtClean="0"/>
              <a:t>A polar molecule has a permanent dipole</a:t>
            </a:r>
          </a:p>
          <a:p>
            <a:pPr lvl="1"/>
            <a:r>
              <a:rPr lang="en-US" dirty="0" smtClean="0"/>
              <a:t>Examples: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670" y="3717748"/>
            <a:ext cx="4629150" cy="2447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262" y="4941710"/>
            <a:ext cx="14668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Each IMF: </a:t>
            </a:r>
            <a:r>
              <a:rPr lang="en-US" b="1" dirty="0" smtClean="0"/>
              <a:t>Hydrogen bond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372375"/>
          </a:xfrm>
        </p:spPr>
        <p:txBody>
          <a:bodyPr/>
          <a:lstStyle/>
          <a:p>
            <a:r>
              <a:rPr lang="en-US" b="1" dirty="0" smtClean="0"/>
              <a:t>Hydrogen bond </a:t>
            </a:r>
            <a:r>
              <a:rPr lang="en-US" dirty="0" smtClean="0"/>
              <a:t>– not a bond, not a bond, not a bond, not a bond!!!!!</a:t>
            </a:r>
            <a:endParaRPr lang="en-US" dirty="0"/>
          </a:p>
          <a:p>
            <a:pPr lvl="1"/>
            <a:r>
              <a:rPr lang="en-US" u="sng" dirty="0" smtClean="0"/>
              <a:t>The </a:t>
            </a:r>
            <a:r>
              <a:rPr lang="en-US" b="1" u="sng" dirty="0" smtClean="0"/>
              <a:t>hydrogen bond </a:t>
            </a:r>
            <a:r>
              <a:rPr lang="en-US" u="sng" dirty="0" smtClean="0"/>
              <a:t>is a special type of dipole-dipole force that is stronger than a normal dipole-dipole force!</a:t>
            </a:r>
          </a:p>
          <a:p>
            <a:pPr lvl="1"/>
            <a:r>
              <a:rPr lang="en-US" dirty="0" smtClean="0"/>
              <a:t>The following bonds (actual bonds) create a very strong dipole</a:t>
            </a:r>
          </a:p>
          <a:p>
            <a:pPr lvl="2"/>
            <a:r>
              <a:rPr lang="en-US" dirty="0" smtClean="0"/>
              <a:t>O – h </a:t>
            </a:r>
          </a:p>
          <a:p>
            <a:pPr lvl="2"/>
            <a:r>
              <a:rPr lang="en-US" dirty="0" smtClean="0"/>
              <a:t>N – H</a:t>
            </a:r>
          </a:p>
          <a:p>
            <a:pPr lvl="2"/>
            <a:r>
              <a:rPr lang="en-US" dirty="0" smtClean="0"/>
              <a:t>F – H</a:t>
            </a:r>
          </a:p>
          <a:p>
            <a:pPr lvl="1"/>
            <a:r>
              <a:rPr lang="en-US" dirty="0" smtClean="0"/>
              <a:t>When the o, n, or f come into contact with another molecule’s hydrogen an intermolecular force will occur – called a hydrogen bond.</a:t>
            </a:r>
          </a:p>
          <a:p>
            <a:pPr lvl="1"/>
            <a:r>
              <a:rPr lang="en-US" dirty="0" smtClean="0"/>
              <a:t>Water is a great example of hydrogen bonding in action!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545</TotalTime>
  <Words>619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Tw Cen MT</vt:lpstr>
      <vt:lpstr>Droplet</vt:lpstr>
      <vt:lpstr>Intermolecular forces (IMF)</vt:lpstr>
      <vt:lpstr>Intramolecular bond vs  intermolecular force </vt:lpstr>
      <vt:lpstr>Intramolecular bond vs  intermolecular force </vt:lpstr>
      <vt:lpstr>Four kinds of intermolecular forces</vt:lpstr>
      <vt:lpstr>Intermolecular forces</vt:lpstr>
      <vt:lpstr>What is a dipole?</vt:lpstr>
      <vt:lpstr>Defining each IMF: Dispersion Force</vt:lpstr>
      <vt:lpstr>Defining each IMF: Dipole-Dipole force</vt:lpstr>
      <vt:lpstr>Defining Each IMF: Hydrogen bond</vt:lpstr>
      <vt:lpstr>Defining Each IMF: Hydrogen Bonding</vt:lpstr>
      <vt:lpstr>Defining Each IMF: Ion-Dipole Force</vt:lpstr>
      <vt:lpstr>references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Intermolecular forces (IMF)</dc:title>
  <dc:creator>Kiddey, Ryan</dc:creator>
  <cp:lastModifiedBy>Kiddey, Ryan</cp:lastModifiedBy>
  <cp:revision>30</cp:revision>
  <dcterms:created xsi:type="dcterms:W3CDTF">2018-06-25T13:33:52Z</dcterms:created>
  <dcterms:modified xsi:type="dcterms:W3CDTF">2018-06-27T18:44:12Z</dcterms:modified>
</cp:coreProperties>
</file>